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Outfit Extra Bold"/>
      <p:regular r:id="rId15"/>
    </p:embeddedFont>
    <p:embeddedFont>
      <p:font typeface="Arimo"/>
      <p:regular r:id="rId16"/>
    </p:embeddedFont>
    <p:embeddedFont>
      <p:font typeface="Arimo"/>
      <p:regular r:id="rId17"/>
    </p:embeddedFont>
    <p:embeddedFont>
      <p:font typeface="Arimo"/>
      <p:regular r:id="rId18"/>
    </p:embeddedFont>
    <p:embeddedFont>
      <p:font typeface="Arimo"/>
      <p:regular r:id="rId19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8-1.png>
</file>

<file path=ppt/media/image-1008-2.png>
</file>

<file path=ppt/media/image-1009-1.png>
</file>

<file path=ppt/media/image-1009-2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950BC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950BC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AFAFA">
              <a:alpha val="9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408878"/>
            <a:ext cx="57729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Seu Pet, Nossa Paixão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Tudo que seu bichinho precisa, em um só lugar.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058"/>
            <a:ext cx="703849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Descubra Nossos Produtos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Rações e Petiscos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Oferecemos uma ampla variedade de rações e petiscos de alta qualidade, especialmente formulados para as necessidades nutricionais do seu pet.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Brinquedos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033957"/>
            <a:ext cx="3978116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 diversão do seu pet é prioridade! Encontre uma variedade de brinquedos para cães e gatos, desde os mais simples até os mais elaborados, para estimular o seu bichinho.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4528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FFFFFF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Acessórios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033957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FFFFFF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Complemente os cuidados com seu pet com nossa seleção de coleiras, caminhas, roupas e outros acessórios essenciais para o seu bem-estar.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28869"/>
            <a:ext cx="68587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Aproveite Nossas Ofertas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Descontos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14624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Aproveite descontos especiais em produtos selecionados para seu pet. Descubra as ofertas imperdíveis!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2477810"/>
            <a:ext cx="3664863" cy="2410897"/>
          </a:xfrm>
          <a:prstGeom prst="roundRect">
            <a:avLst>
              <a:gd name="adj" fmla="val 3952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406301" y="271224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Kits Promocionais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406301" y="3202662"/>
            <a:ext cx="319599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Compre kits completos com produtos essenciais para o seu pet, com preços especiais e economia garantida.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5115520"/>
            <a:ext cx="7556421" cy="1685092"/>
          </a:xfrm>
          <a:prstGeom prst="roundRect">
            <a:avLst>
              <a:gd name="adj" fmla="val 5654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534995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Frete Grátis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14624" y="5840373"/>
            <a:ext cx="70875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Aproveite o frete grátis para compras acima de determinado valor, para maior comodidade e economia.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41640" y="750927"/>
            <a:ext cx="5303520" cy="66222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Serviços para Seu Pet</a:t>
            </a:r>
            <a:endParaRPr lang="en-US" sz="41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1640" y="1730931"/>
            <a:ext cx="529709" cy="52970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41640" y="2472452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Tosa e Banho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41640" y="2930604"/>
            <a:ext cx="3671411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Oferecemos serviços de tosa e banho profissional para cães e gatos, com produtos de alta qualidade e profissionais experientes.</a:t>
            </a:r>
            <a:endParaRPr lang="en-US" sz="16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0829" y="1730931"/>
            <a:ext cx="529709" cy="52970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30829" y="2472452"/>
            <a:ext cx="2812375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Consultas Veterinárias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4730829" y="2930604"/>
            <a:ext cx="3671530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Contamos com veterinários qualificados para cuidar da saúde do seu pet, com consultas e tratamentos completos.</a:t>
            </a:r>
            <a:endParaRPr lang="en-US" sz="16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640" y="4922639"/>
            <a:ext cx="529709" cy="52970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41640" y="5664160"/>
            <a:ext cx="2648903" cy="33111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Adestramento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41640" y="6122313"/>
            <a:ext cx="3671411" cy="13563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Oferecemos treinamento individualizado para cães, com técnicas eficazes para melhorar o comportamento e a obediência.</a:t>
            </a:r>
            <a:endParaRPr lang="en-US" sz="16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7214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Adoção Responsável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78348" y="2134553"/>
            <a:ext cx="2152055" cy="166985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99071" y="2959179"/>
            <a:ext cx="110609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5357217" y="2792254"/>
            <a:ext cx="212193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Amor e Cuidado</a:t>
            </a:r>
            <a:endParaRPr lang="en-US" sz="2200" dirty="0"/>
          </a:p>
        </p:txBody>
      </p:sp>
      <p:sp>
        <p:nvSpPr>
          <p:cNvPr id="6" name="Shape 3"/>
          <p:cNvSpPr/>
          <p:nvPr/>
        </p:nvSpPr>
        <p:spPr>
          <a:xfrm>
            <a:off x="5187077" y="3817501"/>
            <a:ext cx="8592860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2381" y="3861078"/>
            <a:ext cx="4304109" cy="1669852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3972758" y="4469249"/>
            <a:ext cx="163235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200" dirty="0"/>
          </a:p>
        </p:txBody>
      </p:sp>
      <p:sp>
        <p:nvSpPr>
          <p:cNvPr id="9" name="Text 5"/>
          <p:cNvSpPr/>
          <p:nvPr/>
        </p:nvSpPr>
        <p:spPr>
          <a:xfrm>
            <a:off x="6433304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Bem-estar</a:t>
            </a:r>
            <a:endParaRPr lang="en-US" sz="2200" dirty="0"/>
          </a:p>
        </p:txBody>
      </p:sp>
      <p:sp>
        <p:nvSpPr>
          <p:cNvPr id="10" name="Text 6"/>
          <p:cNvSpPr/>
          <p:nvPr/>
        </p:nvSpPr>
        <p:spPr>
          <a:xfrm>
            <a:off x="6433304" y="4578310"/>
            <a:ext cx="717649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Garantimos a saúde e bem-estar dos animais, com cuidados veterinários e acompanhamento.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6263164" y="5544026"/>
            <a:ext cx="7516773" cy="15240"/>
          </a:xfrm>
          <a:prstGeom prst="roundRect">
            <a:avLst>
              <a:gd name="adj" fmla="val 625116"/>
            </a:avLst>
          </a:prstGeom>
          <a:solidFill>
            <a:srgbClr val="BDB8DF"/>
          </a:solidFill>
          <a:ln/>
        </p:spPr>
      </p:sp>
      <p:pic>
        <p:nvPicPr>
          <p:cNvPr id="12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294" y="5587603"/>
            <a:ext cx="6456164" cy="1669852"/>
          </a:xfrm>
          <a:prstGeom prst="rect">
            <a:avLst/>
          </a:prstGeom>
        </p:spPr>
      </p:pic>
      <p:sp>
        <p:nvSpPr>
          <p:cNvPr id="13" name="Text 8"/>
          <p:cNvSpPr/>
          <p:nvPr/>
        </p:nvSpPr>
        <p:spPr>
          <a:xfrm>
            <a:off x="3973592" y="6195774"/>
            <a:ext cx="161330" cy="4535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5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200" dirty="0"/>
          </a:p>
        </p:txBody>
      </p:sp>
      <p:sp>
        <p:nvSpPr>
          <p:cNvPr id="14" name="Text 9"/>
          <p:cNvSpPr/>
          <p:nvPr/>
        </p:nvSpPr>
        <p:spPr>
          <a:xfrm>
            <a:off x="7509272" y="58144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Família</a:t>
            </a:r>
            <a:endParaRPr lang="en-US" sz="2200" dirty="0"/>
          </a:p>
        </p:txBody>
      </p:sp>
      <p:sp>
        <p:nvSpPr>
          <p:cNvPr id="15" name="Text 10"/>
          <p:cNvSpPr/>
          <p:nvPr/>
        </p:nvSpPr>
        <p:spPr>
          <a:xfrm>
            <a:off x="7509272" y="6304836"/>
            <a:ext cx="610052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Encontre o pet ideal para sua família, com um processo de adoção responsável e seguro.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42655"/>
            <a:ext cx="828294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Dicas Essenciais para Seus Pets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4877395"/>
            <a:ext cx="13042821" cy="3048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4" name="Shape 2"/>
          <p:cNvSpPr/>
          <p:nvPr/>
        </p:nvSpPr>
        <p:spPr>
          <a:xfrm>
            <a:off x="3318986" y="4083606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5" name="Shape 3"/>
          <p:cNvSpPr/>
          <p:nvPr/>
        </p:nvSpPr>
        <p:spPr>
          <a:xfrm>
            <a:off x="3079075" y="46222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6" name="Text 4"/>
          <p:cNvSpPr/>
          <p:nvPr/>
        </p:nvSpPr>
        <p:spPr>
          <a:xfrm>
            <a:off x="3267789" y="4707255"/>
            <a:ext cx="132755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1020604" y="2405063"/>
            <a:ext cx="462736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Alimentação: Uma dieta equilibrada é essencial para a saúde do seu pet. Escolha rações de qualidade, adequadas à idade e raça do seu animal.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972889" y="4877395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9" name="Shape 7"/>
          <p:cNvSpPr/>
          <p:nvPr/>
        </p:nvSpPr>
        <p:spPr>
          <a:xfrm>
            <a:off x="5732978" y="46222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0" name="Text 8"/>
          <p:cNvSpPr/>
          <p:nvPr/>
        </p:nvSpPr>
        <p:spPr>
          <a:xfrm>
            <a:off x="5890141" y="4707255"/>
            <a:ext cx="19597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3674507" y="5898118"/>
            <a:ext cx="462736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Higiene: Mantenha a higiene do seu pet em dia com banhos regulares, escovação dos pelos e limpeza das orelhas.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8626793" y="4083606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3" name="Shape 11"/>
          <p:cNvSpPr/>
          <p:nvPr/>
        </p:nvSpPr>
        <p:spPr>
          <a:xfrm>
            <a:off x="8386882" y="46222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8545235" y="4707255"/>
            <a:ext cx="19359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3"/>
          <p:cNvSpPr/>
          <p:nvPr/>
        </p:nvSpPr>
        <p:spPr>
          <a:xfrm>
            <a:off x="6328410" y="2405063"/>
            <a:ext cx="4627364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Exercícios: A prática regular de exercícios é importante para a saúde física e mental do seu pet. Incentive brincadeiras e caminhadas diárias.</a:t>
            </a:r>
            <a:endParaRPr lang="en-US" sz="1750" dirty="0"/>
          </a:p>
        </p:txBody>
      </p:sp>
      <p:sp>
        <p:nvSpPr>
          <p:cNvPr id="16" name="Shape 14"/>
          <p:cNvSpPr/>
          <p:nvPr/>
        </p:nvSpPr>
        <p:spPr>
          <a:xfrm>
            <a:off x="11280696" y="4877395"/>
            <a:ext cx="30480" cy="793790"/>
          </a:xfrm>
          <a:prstGeom prst="roundRect">
            <a:avLst>
              <a:gd name="adj" fmla="val 312558"/>
            </a:avLst>
          </a:prstGeom>
          <a:solidFill>
            <a:srgbClr val="BDB8DF"/>
          </a:solidFill>
          <a:ln/>
        </p:spPr>
      </p:sp>
      <p:sp>
        <p:nvSpPr>
          <p:cNvPr id="17" name="Shape 15"/>
          <p:cNvSpPr/>
          <p:nvPr/>
        </p:nvSpPr>
        <p:spPr>
          <a:xfrm>
            <a:off x="11040785" y="4622244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E9E6FA"/>
          </a:solidFill>
          <a:ln w="7620">
            <a:solidFill>
              <a:srgbClr val="BDB8DF"/>
            </a:solidFill>
            <a:prstDash val="solid"/>
          </a:ln>
        </p:spPr>
      </p:sp>
      <p:sp>
        <p:nvSpPr>
          <p:cNvPr id="18" name="Text 16"/>
          <p:cNvSpPr/>
          <p:nvPr/>
        </p:nvSpPr>
        <p:spPr>
          <a:xfrm>
            <a:off x="11191637" y="4707255"/>
            <a:ext cx="20859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7"/>
          <p:cNvSpPr/>
          <p:nvPr/>
        </p:nvSpPr>
        <p:spPr>
          <a:xfrm>
            <a:off x="8982313" y="5898118"/>
            <a:ext cx="462736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Vacinação: A vacinação é essencial para proteger seu pet contra doenças contagiosas. Mantenha o calendário de vacinação em dia.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2913"/>
            <a:ext cx="846153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Fique por Dentro das Novidades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28668"/>
            <a:ext cx="6351270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1K</a:t>
            </a:r>
            <a:endParaRPr lang="en-US" sz="5850" dirty="0"/>
          </a:p>
        </p:txBody>
      </p:sp>
      <p:sp>
        <p:nvSpPr>
          <p:cNvPr id="4" name="Text 2"/>
          <p:cNvSpPr/>
          <p:nvPr/>
        </p:nvSpPr>
        <p:spPr>
          <a:xfrm>
            <a:off x="2551748" y="4660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Seguidores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793790" y="5150882"/>
            <a:ext cx="635127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Junte-se à nossa comunidade online!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485221" y="3628668"/>
            <a:ext cx="6351389" cy="7484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5850"/>
              </a:lnSpc>
              <a:buNone/>
            </a:pPr>
            <a:r>
              <a:rPr lang="en-US" sz="585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100</a:t>
            </a:r>
            <a:endParaRPr lang="en-US" sz="5850" dirty="0"/>
          </a:p>
        </p:txBody>
      </p:sp>
      <p:sp>
        <p:nvSpPr>
          <p:cNvPr id="7" name="Text 5"/>
          <p:cNvSpPr/>
          <p:nvPr/>
        </p:nvSpPr>
        <p:spPr>
          <a:xfrm>
            <a:off x="9243298" y="466046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2A2742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Publicações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485221" y="5150882"/>
            <a:ext cx="63513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Compartilhamos dicas, promoções e fofuras do nosso dia a dia.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322742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231971"/>
                </a:solidFill>
                <a:latin typeface="Outfit Extra Bold" pitchFamily="34" charset="0"/>
                <a:ea typeface="Outfit Extra Bold" pitchFamily="34" charset="-122"/>
                <a:cs typeface="Outfit Extra Bold" pitchFamily="34" charset="-120"/>
              </a:rPr>
              <a:t>Entre em Contato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7636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A2742"/>
                </a:solidFill>
                <a:latin typeface="Arimo" pitchFamily="34" charset="0"/>
                <a:ea typeface="Arimo" pitchFamily="34" charset="-122"/>
                <a:cs typeface="Arimo" pitchFamily="34" charset="-120"/>
              </a:rPr>
              <a:t>Estamos à disposição para auxiliar você e seu pet! Entre em contato conosco através dos nossos canais.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2025-01-31T17:20:34Z</dcterms:created>
  <dcterms:modified xsi:type="dcterms:W3CDTF">2025-01-31T17:20:34Z</dcterms:modified>
</cp:coreProperties>
</file>